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8" r:id="rId4"/>
    <p:sldId id="261" r:id="rId5"/>
    <p:sldId id="269" r:id="rId6"/>
    <p:sldId id="270" r:id="rId7"/>
    <p:sldId id="267" r:id="rId8"/>
  </p:sldIdLst>
  <p:sldSz cx="18288000" cy="10287000"/>
  <p:notesSz cx="6858000" cy="9144000"/>
  <p:embeddedFontLst>
    <p:embeddedFont>
      <p:font typeface="Code Pro" panose="020B0604020202020204" charset="0"/>
      <p:regular r:id="rId10"/>
    </p:embeddedFont>
    <p:embeddedFont>
      <p:font typeface="Futura" panose="020B0604020202020204" charset="0"/>
      <p:regular r:id="rId11"/>
    </p:embeddedFont>
    <p:embeddedFont>
      <p:font typeface="Tomorrow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0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5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1.7.2013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1.7.2013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4588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24297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1.7.2013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636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openxmlformats.org/officeDocument/2006/relationships/image" Target="../media/image6.jpg"/><Relationship Id="rId21" Type="http://schemas.microsoft.com/office/2007/relationships/hdphoto" Target="../media/hdphoto5.wdp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20.jpg"/><Relationship Id="rId7" Type="http://schemas.openxmlformats.org/officeDocument/2006/relationships/image" Target="../media/image10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openxmlformats.org/officeDocument/2006/relationships/image" Target="../media/image6.jpg"/><Relationship Id="rId21" Type="http://schemas.microsoft.com/office/2007/relationships/hdphoto" Target="../media/hdphoto5.wdp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" b="-3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738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687895">
            <a:off x="5758989" y="3507204"/>
            <a:ext cx="8229600" cy="9625263"/>
          </a:xfrm>
          <a:custGeom>
            <a:avLst/>
            <a:gdLst/>
            <a:ahLst/>
            <a:cxnLst/>
            <a:rect l="l" t="t" r="r" b="b"/>
            <a:pathLst>
              <a:path w="8229600" h="9625263">
                <a:moveTo>
                  <a:pt x="0" y="0"/>
                </a:moveTo>
                <a:lnTo>
                  <a:pt x="8229600" y="0"/>
                </a:lnTo>
                <a:lnTo>
                  <a:pt x="8229600" y="9625264"/>
                </a:lnTo>
                <a:lnTo>
                  <a:pt x="0" y="9625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12255" y="4609223"/>
            <a:ext cx="4463490" cy="5426735"/>
          </a:xfrm>
          <a:custGeom>
            <a:avLst/>
            <a:gdLst/>
            <a:ahLst/>
            <a:cxnLst/>
            <a:rect l="l" t="t" r="r" b="b"/>
            <a:pathLst>
              <a:path w="4463490" h="5426735">
                <a:moveTo>
                  <a:pt x="0" y="0"/>
                </a:moveTo>
                <a:lnTo>
                  <a:pt x="4463490" y="0"/>
                </a:lnTo>
                <a:lnTo>
                  <a:pt x="4463490" y="5426735"/>
                </a:lnTo>
                <a:lnTo>
                  <a:pt x="0" y="542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 dirty="0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38862" y="2399159"/>
            <a:ext cx="10828067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9600" dirty="0">
                <a:solidFill>
                  <a:schemeClr val="bg1"/>
                </a:solidFill>
                <a:latin typeface="Code Pro" panose="020B0604020202020204" charset="0"/>
              </a:rPr>
              <a:t>Unique Journeys, </a:t>
            </a:r>
            <a:r>
              <a:rPr lang="en-US" sz="9600" dirty="0">
                <a:solidFill>
                  <a:srgbClr val="FF4200"/>
                </a:solidFill>
                <a:latin typeface="Code Pro" panose="020B0604020202020204" charset="0"/>
              </a:rPr>
              <a:t>One Goal</a:t>
            </a:r>
            <a:endParaRPr lang="en-US" sz="10685" u="sng" dirty="0">
              <a:solidFill>
                <a:srgbClr val="FF4200"/>
              </a:solidFill>
              <a:latin typeface="Code Pro" panose="020B060402020202020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53005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449460" y="8573074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948747" y="4785865"/>
            <a:ext cx="357635" cy="357635"/>
            <a:chOff x="0" y="0"/>
            <a:chExt cx="357632" cy="357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196927" y="6743547"/>
            <a:ext cx="357635" cy="357635"/>
            <a:chOff x="0" y="0"/>
            <a:chExt cx="357632" cy="357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462301" y="9162893"/>
            <a:ext cx="357635" cy="357635"/>
            <a:chOff x="0" y="0"/>
            <a:chExt cx="357632" cy="3576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18">
            <a:extLst>
              <a:ext uri="{FF2B5EF4-FFF2-40B4-BE49-F238E27FC236}">
                <a16:creationId xmlns:a16="http://schemas.microsoft.com/office/drawing/2014/main" id="{B4796424-CFAF-1894-4FCB-FEA006328496}"/>
              </a:ext>
            </a:extLst>
          </p:cNvPr>
          <p:cNvSpPr txBox="1"/>
          <p:nvPr/>
        </p:nvSpPr>
        <p:spPr>
          <a:xfrm>
            <a:off x="6156914" y="4099779"/>
            <a:ext cx="5974168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9600" dirty="0">
                <a:solidFill>
                  <a:srgbClr val="FF4200"/>
                </a:solidFill>
                <a:latin typeface="Code Pro" panose="020B0604020202020204" charset="0"/>
              </a:rPr>
              <a:t>Error 404!</a:t>
            </a:r>
            <a:endParaRPr lang="en-US" sz="10685" u="sng" dirty="0">
              <a:solidFill>
                <a:srgbClr val="FF4200"/>
              </a:solidFill>
              <a:latin typeface="Code Pr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6699" y="274416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25592" y="2744160"/>
            <a:ext cx="1067416" cy="684481"/>
          </a:xfrm>
          <a:custGeom>
            <a:avLst/>
            <a:gdLst/>
            <a:ahLst/>
            <a:cxnLst/>
            <a:rect l="l" t="t" r="r" b="b"/>
            <a:pathLst>
              <a:path w="1067416" h="684481">
                <a:moveTo>
                  <a:pt x="0" y="0"/>
                </a:moveTo>
                <a:lnTo>
                  <a:pt x="1067416" y="0"/>
                </a:lnTo>
                <a:lnTo>
                  <a:pt x="1067416" y="684481"/>
                </a:lnTo>
                <a:lnTo>
                  <a:pt x="0" y="68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864" y="120073"/>
            <a:ext cx="1928122" cy="1817255"/>
          </a:xfrm>
          <a:custGeom>
            <a:avLst/>
            <a:gdLst/>
            <a:ahLst/>
            <a:cxnLst/>
            <a:rect l="l" t="t" r="r" b="b"/>
            <a:pathLst>
              <a:path w="1928122" h="1817255">
                <a:moveTo>
                  <a:pt x="0" y="0"/>
                </a:moveTo>
                <a:lnTo>
                  <a:pt x="1928122" y="0"/>
                </a:lnTo>
                <a:lnTo>
                  <a:pt x="1928122" y="1817254"/>
                </a:lnTo>
                <a:lnTo>
                  <a:pt x="0" y="1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48019" y="355422"/>
            <a:ext cx="673278" cy="673278"/>
          </a:xfrm>
          <a:custGeom>
            <a:avLst/>
            <a:gdLst/>
            <a:ahLst/>
            <a:cxnLst/>
            <a:rect l="l" t="t" r="r" b="b"/>
            <a:pathLst>
              <a:path w="673278" h="673278">
                <a:moveTo>
                  <a:pt x="0" y="0"/>
                </a:moveTo>
                <a:lnTo>
                  <a:pt x="673278" y="0"/>
                </a:lnTo>
                <a:lnTo>
                  <a:pt x="673278" y="673278"/>
                </a:lnTo>
                <a:lnTo>
                  <a:pt x="0" y="673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21030" y="1153125"/>
            <a:ext cx="1221396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Code Pro" panose="020B0604020202020204" charset="0"/>
              </a:rPr>
              <a:t>Team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1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5A1F60B-4CD8-D8D7-2B00-11CD07E3F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39" b="96098" l="9738" r="89888">
                        <a14:foregroundMark x1="40075" y1="17805" x2="45318" y2="12195"/>
                        <a14:foregroundMark x1="45318" y1="12195" x2="56929" y2="9512"/>
                        <a14:foregroundMark x1="56929" y1="9512" x2="64419" y2="12927"/>
                        <a14:foregroundMark x1="64419" y1="12927" x2="67041" y2="18049"/>
                        <a14:foregroundMark x1="67041" y1="18049" x2="63670" y2="24390"/>
                        <a14:foregroundMark x1="63670" y1="24390" x2="67790" y2="31951"/>
                        <a14:foregroundMark x1="67790" y1="31951" x2="89888" y2="41951"/>
                        <a14:foregroundMark x1="89888" y1="41951" x2="94757" y2="46829"/>
                        <a14:foregroundMark x1="94757" y1="46829" x2="64081" y2="40400"/>
                        <a14:foregroundMark x1="55313" y1="44041" x2="54307" y2="44634"/>
                        <a14:foregroundMark x1="54307" y1="44634" x2="38951" y2="90488"/>
                        <a14:foregroundMark x1="38951" y1="90488" x2="39326" y2="96829"/>
                        <a14:foregroundMark x1="39326" y1="96829" x2="30337" y2="92439"/>
                        <a14:foregroundMark x1="34077" y1="64102" x2="34341" y2="62098"/>
                        <a14:foregroundMark x1="33441" y1="68918" x2="33776" y2="66381"/>
                        <a14:foregroundMark x1="32704" y1="74503" x2="32944" y2="72684"/>
                        <a14:foregroundMark x1="30337" y1="92439" x2="32456" y2="76380"/>
                        <a14:foregroundMark x1="22079" y1="60301" x2="20974" y2="60976"/>
                        <a14:foregroundMark x1="26625" y1="57525" x2="23823" y2="59236"/>
                        <a14:foregroundMark x1="20974" y1="60976" x2="20553" y2="61832"/>
                        <a14:foregroundMark x1="13522" y1="70942" x2="12360" y2="71951"/>
                        <a14:foregroundMark x1="12360" y1="71951" x2="5243" y2="64390"/>
                        <a14:foregroundMark x1="5243" y1="64390" x2="9363" y2="53902"/>
                        <a14:foregroundMark x1="25867" y1="34647" x2="26048" y2="34436"/>
                        <a14:foregroundMark x1="9363" y1="53902" x2="10484" y2="52595"/>
                        <a14:foregroundMark x1="25937" y1="27810" x2="25468" y2="26098"/>
                        <a14:foregroundMark x1="25468" y1="26098" x2="5243" y2="7073"/>
                        <a14:foregroundMark x1="5243" y1="7073" x2="13483" y2="6098"/>
                        <a14:foregroundMark x1="13483" y1="6098" x2="30712" y2="16098"/>
                        <a14:foregroundMark x1="30712" y1="16098" x2="40075" y2="18293"/>
                        <a14:foregroundMark x1="40075" y1="18293" x2="40449" y2="18049"/>
                        <a14:foregroundMark x1="37828" y1="91951" x2="32584" y2="93415"/>
                        <a14:foregroundMark x1="37453" y1="95366" x2="35581" y2="96341"/>
                        <a14:foregroundMark x1="10487" y1="2439" x2="10487" y2="2439"/>
                        <a14:backgroundMark x1="31461" y1="76585" x2="32959" y2="62927"/>
                        <a14:backgroundMark x1="32959" y1="62927" x2="24345" y2="62683"/>
                        <a14:backgroundMark x1="24345" y1="62683" x2="19101" y2="72195"/>
                        <a14:backgroundMark x1="31461" y1="61463" x2="29213" y2="59512"/>
                        <a14:backgroundMark x1="26966" y1="59756" x2="32584" y2="61951"/>
                        <a14:backgroundMark x1="29588" y1="59024" x2="28090" y2="59024"/>
                        <a14:backgroundMark x1="31835" y1="60732" x2="33333" y2="62439"/>
                        <a14:backgroundMark x1="32210" y1="69024" x2="32959" y2="72683"/>
                        <a14:backgroundMark x1="31461" y1="74878" x2="32584" y2="76341"/>
                        <a14:backgroundMark x1="33708" y1="72927" x2="32584" y2="70244"/>
                        <a14:backgroundMark x1="59551" y1="44146" x2="59176" y2="41707"/>
                        <a14:backgroundMark x1="59925" y1="41220" x2="61049" y2="41951"/>
                        <a14:backgroundMark x1="22097" y1="37317" x2="22846" y2="39512"/>
                        <a14:backgroundMark x1="17228" y1="42439" x2="16479" y2="46829"/>
                        <a14:backgroundMark x1="14607" y1="46829" x2="13858" y2="49268"/>
                        <a14:backgroundMark x1="11985" y1="48049" x2="12360" y2="51220"/>
                        <a14:backgroundMark x1="12360" y1="50488" x2="10112" y2="52439"/>
                        <a14:backgroundMark x1="26217" y1="31463" x2="26217" y2="29268"/>
                        <a14:backgroundMark x1="27341" y1="30244" x2="24719" y2="27805"/>
                        <a14:backgroundMark x1="26217" y1="29756" x2="24345" y2="27073"/>
                        <a14:backgroundMark x1="25843" y1="27805" x2="25094" y2="34390"/>
                        <a14:backgroundMark x1="25094" y1="34390" x2="10861" y2="50976"/>
                        <a14:backgroundMark x1="10861" y1="50976" x2="10861" y2="50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30827" y="2512053"/>
            <a:ext cx="1980712" cy="30415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5668A0D-2139-50E3-37FC-78852A70DB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2895" l="9470" r="93182">
                        <a14:foregroundMark x1="19697" y1="20526" x2="15918" y2="14669"/>
                        <a14:foregroundMark x1="15509" y1="12364" x2="25000" y2="5526"/>
                        <a14:foregroundMark x1="25000" y1="5526" x2="37879" y2="9211"/>
                        <a14:foregroundMark x1="43054" y1="15888" x2="43182" y2="16053"/>
                        <a14:foregroundMark x1="37879" y1="9211" x2="40324" y2="12365"/>
                        <a14:foregroundMark x1="49713" y1="18466" x2="78788" y2="29211"/>
                        <a14:foregroundMark x1="78788" y1="29211" x2="58712" y2="27368"/>
                        <a14:foregroundMark x1="56609" y1="31897" x2="54924" y2="35526"/>
                        <a14:foregroundMark x1="58712" y1="27368" x2="57657" y2="29641"/>
                        <a14:foregroundMark x1="54924" y1="35526" x2="70455" y2="48158"/>
                        <a14:foregroundMark x1="86036" y1="67463" x2="93182" y2="76316"/>
                        <a14:foregroundMark x1="70455" y1="48158" x2="81034" y2="61265"/>
                        <a14:foregroundMark x1="93182" y1="76316" x2="80682" y2="77368"/>
                        <a14:foregroundMark x1="80682" y1="77368" x2="66667" y2="57632"/>
                        <a14:foregroundMark x1="60792" y1="54693" x2="57197" y2="52895"/>
                        <a14:foregroundMark x1="66667" y1="57632" x2="60909" y2="54752"/>
                        <a14:foregroundMark x1="49693" y1="53416" x2="45833" y2="53684"/>
                        <a14:foregroundMark x1="57197" y1="52895" x2="55156" y2="53037"/>
                        <a14:foregroundMark x1="45833" y1="53684" x2="44697" y2="65789"/>
                        <a14:foregroundMark x1="59539" y1="80545" x2="60326" y2="81327"/>
                        <a14:foregroundMark x1="44697" y1="65789" x2="54832" y2="75865"/>
                        <a14:foregroundMark x1="63116" y1="86718" x2="56439" y2="85000"/>
                        <a14:foregroundMark x1="56439" y1="85000" x2="39015" y2="60263"/>
                        <a14:foregroundMark x1="39015" y1="60263" x2="29924" y2="38684"/>
                        <a14:foregroundMark x1="21868" y1="40603" x2="16667" y2="41842"/>
                        <a14:foregroundMark x1="29924" y1="38684" x2="26403" y2="39523"/>
                        <a14:foregroundMark x1="16667" y1="41842" x2="15152" y2="51316"/>
                        <a14:foregroundMark x1="15152" y1="51316" x2="15152" y2="31316"/>
                        <a14:foregroundMark x1="19852" y1="20588" x2="20455" y2="19211"/>
                        <a14:foregroundMark x1="15152" y1="31316" x2="19141" y2="22210"/>
                        <a14:foregroundMark x1="64015" y1="88158" x2="57955" y2="92895"/>
                        <a14:foregroundMark x1="24242" y1="5000" x2="31061" y2="5000"/>
                        <a14:backgroundMark x1="24242" y1="38684" x2="22348" y2="40789"/>
                        <a14:backgroundMark x1="54545" y1="55789" x2="62879" y2="80000"/>
                        <a14:backgroundMark x1="62879" y1="80000" x2="72727" y2="87368"/>
                        <a14:backgroundMark x1="72727" y1="87368" x2="54924" y2="56316"/>
                        <a14:backgroundMark x1="54924" y1="56316" x2="54545" y2="56316"/>
                        <a14:backgroundMark x1="56061" y1="53684" x2="52273" y2="55263"/>
                        <a14:backgroundMark x1="82576" y1="60789" x2="86364" y2="66316"/>
                        <a14:backgroundMark x1="84848" y1="65000" x2="86364" y2="67368"/>
                        <a14:backgroundMark x1="57955" y1="32632" x2="56061" y2="30263"/>
                        <a14:backgroundMark x1="57955" y1="29737" x2="56439" y2="31842"/>
                        <a14:backgroundMark x1="57197" y1="31053" x2="57197" y2="30789"/>
                        <a14:backgroundMark x1="44318" y1="16579" x2="43182" y2="16316"/>
                        <a14:backgroundMark x1="45833" y1="14737" x2="43939" y2="16316"/>
                        <a14:backgroundMark x1="15530" y1="12368" x2="14773" y2="14474"/>
                        <a14:backgroundMark x1="20455" y1="21316" x2="18182" y2="210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6069" y="2410924"/>
            <a:ext cx="1980711" cy="28510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AF5F884-49A1-97A0-6666-84DF00F80C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74" b="96364" l="9689" r="89273">
                        <a14:foregroundMark x1="48097" y1="84935" x2="44291" y2="92727"/>
                        <a14:foregroundMark x1="44291" y1="92727" x2="41176" y2="87013"/>
                        <a14:foregroundMark x1="41176" y1="87013" x2="41176" y2="86494"/>
                        <a14:foregroundMark x1="78201" y1="80519" x2="80277" y2="86753"/>
                        <a14:foregroundMark x1="80277" y1="86753" x2="74740" y2="79740"/>
                        <a14:foregroundMark x1="74740" y1="79740" x2="74740" y2="79740"/>
                        <a14:foregroundMark x1="41869" y1="93766" x2="37370" y2="96364"/>
                        <a14:foregroundMark x1="78201" y1="27013" x2="88581" y2="19481"/>
                        <a14:foregroundMark x1="88581" y1="19481" x2="86159" y2="28052"/>
                        <a14:foregroundMark x1="86159" y1="28052" x2="84429" y2="28571"/>
                        <a14:foregroundMark x1="56401" y1="12727" x2="47405" y2="2857"/>
                        <a14:foregroundMark x1="47405" y1="2857" x2="38754" y2="5974"/>
                        <a14:foregroundMark x1="38754" y1="5974" x2="37370" y2="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4707" y="2599884"/>
            <a:ext cx="2159612" cy="28769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505CA3D-393B-0A9F-B69A-3D9B4006DE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42" b="89918" l="9677" r="89964">
                        <a14:foregroundMark x1="43011" y1="75749" x2="37276" y2="89373"/>
                        <a14:foregroundMark x1="37276" y1="89373" x2="33692" y2="83379"/>
                        <a14:foregroundMark x1="33692" y1="83379" x2="34409" y2="75204"/>
                        <a14:foregroundMark x1="34409" y1="75204" x2="33692" y2="74387"/>
                        <a14:foregroundMark x1="86022" y1="15259" x2="85663" y2="8719"/>
                        <a14:foregroundMark x1="85663" y1="8719" x2="75986" y2="3542"/>
                        <a14:foregroundMark x1="75986" y1="3542" x2="70609" y2="8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6817" y="2670118"/>
            <a:ext cx="2117949" cy="27859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B7A72F8-E5FE-C657-E70E-1B005972EC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67" b="96267" l="8738" r="90939">
                        <a14:foregroundMark x1="13269" y1="26933" x2="9061" y2="22400"/>
                        <a14:foregroundMark x1="9061" y1="22400" x2="13269" y2="17333"/>
                        <a14:foregroundMark x1="13269" y1="17333" x2="17799" y2="22133"/>
                        <a14:foregroundMark x1="57282" y1="10933" x2="50809" y2="10400"/>
                        <a14:foregroundMark x1="68608" y1="81333" x2="72816" y2="92267"/>
                        <a14:foregroundMark x1="72816" y1="92267" x2="81553" y2="92800"/>
                        <a14:foregroundMark x1="81553" y1="92800" x2="74434" y2="86133"/>
                        <a14:foregroundMark x1="74434" y1="86133" x2="74757" y2="81333"/>
                        <a14:foregroundMark x1="78964" y1="96533" x2="81877" y2="96533"/>
                        <a14:foregroundMark x1="89320" y1="41067" x2="90939" y2="44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8747" y="2571906"/>
            <a:ext cx="2321322" cy="281713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5878C4F-8479-C6E6-6527-4BF565ED9F8B}"/>
              </a:ext>
            </a:extLst>
          </p:cNvPr>
          <p:cNvSpPr txBox="1"/>
          <p:nvPr/>
        </p:nvSpPr>
        <p:spPr>
          <a:xfrm>
            <a:off x="2068255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Mohamed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Benlahbib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D954CA-E827-1512-6E67-BACB48E35EFD}"/>
              </a:ext>
            </a:extLst>
          </p:cNvPr>
          <p:cNvSpPr txBox="1"/>
          <p:nvPr/>
        </p:nvSpPr>
        <p:spPr>
          <a:xfrm>
            <a:off x="4870763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Zakaria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Errahil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4DE6E2-675C-8917-7F19-46289CFB67B0}"/>
              </a:ext>
            </a:extLst>
          </p:cNvPr>
          <p:cNvSpPr txBox="1"/>
          <p:nvPr/>
        </p:nvSpPr>
        <p:spPr>
          <a:xfrm>
            <a:off x="7673271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Aymane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Farrajallah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F1186A-7990-0758-CB51-0CDDA3CCC1F1}"/>
              </a:ext>
            </a:extLst>
          </p:cNvPr>
          <p:cNvSpPr txBox="1"/>
          <p:nvPr/>
        </p:nvSpPr>
        <p:spPr>
          <a:xfrm>
            <a:off x="10475779" y="5523141"/>
            <a:ext cx="3055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Souhail </a:t>
            </a:r>
            <a:r>
              <a:rPr kumimoji="0" lang="fr-FR" sz="36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Faraji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5E526-0D9F-A834-8A6F-9F4CA449E4B5}"/>
              </a:ext>
            </a:extLst>
          </p:cNvPr>
          <p:cNvSpPr txBox="1"/>
          <p:nvPr/>
        </p:nvSpPr>
        <p:spPr>
          <a:xfrm>
            <a:off x="12913473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Ismaiyl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Oumhend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6699" y="274416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007120" y="2602473"/>
            <a:ext cx="1067416" cy="684481"/>
          </a:xfrm>
          <a:custGeom>
            <a:avLst/>
            <a:gdLst/>
            <a:ahLst/>
            <a:cxnLst/>
            <a:rect l="l" t="t" r="r" b="b"/>
            <a:pathLst>
              <a:path w="1067416" h="684481">
                <a:moveTo>
                  <a:pt x="0" y="0"/>
                </a:moveTo>
                <a:lnTo>
                  <a:pt x="1067416" y="0"/>
                </a:lnTo>
                <a:lnTo>
                  <a:pt x="1067416" y="684481"/>
                </a:lnTo>
                <a:lnTo>
                  <a:pt x="0" y="68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864" y="120073"/>
            <a:ext cx="1928122" cy="1817255"/>
          </a:xfrm>
          <a:custGeom>
            <a:avLst/>
            <a:gdLst/>
            <a:ahLst/>
            <a:cxnLst/>
            <a:rect l="l" t="t" r="r" b="b"/>
            <a:pathLst>
              <a:path w="1928122" h="1817255">
                <a:moveTo>
                  <a:pt x="0" y="0"/>
                </a:moveTo>
                <a:lnTo>
                  <a:pt x="1928122" y="0"/>
                </a:lnTo>
                <a:lnTo>
                  <a:pt x="1928122" y="1817254"/>
                </a:lnTo>
                <a:lnTo>
                  <a:pt x="0" y="1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48019" y="355422"/>
            <a:ext cx="673278" cy="673278"/>
          </a:xfrm>
          <a:custGeom>
            <a:avLst/>
            <a:gdLst/>
            <a:ahLst/>
            <a:cxnLst/>
            <a:rect l="l" t="t" r="r" b="b"/>
            <a:pathLst>
              <a:path w="673278" h="673278">
                <a:moveTo>
                  <a:pt x="0" y="0"/>
                </a:moveTo>
                <a:lnTo>
                  <a:pt x="673278" y="0"/>
                </a:lnTo>
                <a:lnTo>
                  <a:pt x="673278" y="673278"/>
                </a:lnTo>
                <a:lnTo>
                  <a:pt x="0" y="673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81554" y="1243160"/>
            <a:ext cx="305501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6894" spc="426" dirty="0">
                <a:solidFill>
                  <a:srgbClr val="FF4200"/>
                </a:solidFill>
                <a:latin typeface="Code Pro" panose="020B0604020202020204" charset="0"/>
              </a:rPr>
              <a:t>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2761" y="9551388"/>
            <a:ext cx="163032" cy="38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</a:rPr>
              <a:t>2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F2A8099-381D-8F8F-1030-A85A1646ED4A}"/>
              </a:ext>
            </a:extLst>
          </p:cNvPr>
          <p:cNvSpPr/>
          <p:nvPr/>
        </p:nvSpPr>
        <p:spPr>
          <a:xfrm>
            <a:off x="2603469" y="7710001"/>
            <a:ext cx="2221172" cy="2049032"/>
          </a:xfrm>
          <a:custGeom>
            <a:avLst/>
            <a:gdLst/>
            <a:ahLst/>
            <a:cxnLst/>
            <a:rect l="l" t="t" r="r" b="b"/>
            <a:pathLst>
              <a:path w="2221172" h="2049032">
                <a:moveTo>
                  <a:pt x="0" y="0"/>
                </a:moveTo>
                <a:lnTo>
                  <a:pt x="2221173" y="0"/>
                </a:lnTo>
                <a:lnTo>
                  <a:pt x="2221173" y="2049031"/>
                </a:lnTo>
                <a:lnTo>
                  <a:pt x="0" y="20490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C26A16-58A2-595C-8DC1-25E1B42BC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6754" y="4459418"/>
            <a:ext cx="13607463" cy="1328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460F8D-C549-8978-E864-1BBEDEAA6A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1742" y="3738382"/>
            <a:ext cx="13621451" cy="6433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748645-47FB-37C7-33A6-761A9FBEE24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925" b="51881"/>
          <a:stretch/>
        </p:blipFill>
        <p:spPr>
          <a:xfrm>
            <a:off x="2177756" y="4459842"/>
            <a:ext cx="708381" cy="6296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11419F-0568-E5FC-1616-25888AC8BB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4663" y="3739085"/>
            <a:ext cx="708380" cy="6296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835469-0724-FAAF-DEEE-DA9C32D788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965" y="2667040"/>
            <a:ext cx="14390621" cy="9789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A24D8-7658-5AA9-7F3D-FCF2B9AA9B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84663" y="5838583"/>
            <a:ext cx="14498319" cy="12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1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42" presetClass="path" presetSubtype="0" accel="12000" decel="1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00035 0.0700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5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-3.20988E-6 L 0.00044 -0.0700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35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">
            <a:extLst>
              <a:ext uri="{FF2B5EF4-FFF2-40B4-BE49-F238E27FC236}">
                <a16:creationId xmlns:a16="http://schemas.microsoft.com/office/drawing/2014/main" id="{47EAF9F5-3A30-BC6D-4DEB-51D6A0C3F4F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" b="-3888"/>
            </a:stretch>
          </a:blipFill>
        </p:spPr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B747DC86-993A-75B7-300D-91837F5225B0}"/>
              </a:ext>
            </a:extLst>
          </p:cNvPr>
          <p:cNvGrpSpPr/>
          <p:nvPr/>
        </p:nvGrpSpPr>
        <p:grpSpPr>
          <a:xfrm>
            <a:off x="0" y="-12937"/>
            <a:ext cx="18288000" cy="10287000"/>
            <a:chOff x="0" y="0"/>
            <a:chExt cx="4816593" cy="2709333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A087F48D-1CE1-5CB7-8D3A-B31C927B9ECA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8217634F-0E6D-8367-680A-CBEF9D7641CB}"/>
                </a:ext>
              </a:extLst>
            </p:cNvPr>
            <p:cNvSpPr txBox="1"/>
            <p:nvPr/>
          </p:nvSpPr>
          <p:spPr>
            <a:xfrm>
              <a:off x="0" y="9525"/>
              <a:ext cx="4816593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843406" y="2565343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2761" y="9551388"/>
            <a:ext cx="16303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omorrow"/>
              </a:rPr>
              <a:t>3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F2E5D8-CFF1-5488-8AB7-6530EBAB8E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82C34"/>
              </a:clrFrom>
              <a:clrTo>
                <a:srgbClr val="282C3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843" y="3264272"/>
            <a:ext cx="12298309" cy="3918299"/>
          </a:xfrm>
          <a:prstGeom prst="rect">
            <a:avLst/>
          </a:prstGeom>
          <a:ln w="28575">
            <a:noFill/>
          </a:ln>
        </p:spPr>
      </p:pic>
      <p:sp>
        <p:nvSpPr>
          <p:cNvPr id="23" name="Freeform 23"/>
          <p:cNvSpPr/>
          <p:nvPr/>
        </p:nvSpPr>
        <p:spPr>
          <a:xfrm>
            <a:off x="14634031" y="5727083"/>
            <a:ext cx="3146027" cy="1749978"/>
          </a:xfrm>
          <a:custGeom>
            <a:avLst/>
            <a:gdLst/>
            <a:ahLst/>
            <a:cxnLst/>
            <a:rect l="l" t="t" r="r" b="b"/>
            <a:pathLst>
              <a:path w="3146027" h="1749978">
                <a:moveTo>
                  <a:pt x="0" y="0"/>
                </a:moveTo>
                <a:lnTo>
                  <a:pt x="3146028" y="0"/>
                </a:lnTo>
                <a:lnTo>
                  <a:pt x="3146028" y="1749978"/>
                </a:lnTo>
                <a:lnTo>
                  <a:pt x="0" y="1749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FA03D3-64A7-C316-86F8-CB55466F3136}"/>
              </a:ext>
            </a:extLst>
          </p:cNvPr>
          <p:cNvSpPr txBox="1"/>
          <p:nvPr/>
        </p:nvSpPr>
        <p:spPr>
          <a:xfrm>
            <a:off x="5871814" y="4549183"/>
            <a:ext cx="6544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4200"/>
                </a:solidFill>
                <a:latin typeface="Code Pro" panose="020B0604020202020204" charset="0"/>
              </a:rPr>
              <a:t>Individual </a:t>
            </a:r>
            <a:r>
              <a:rPr lang="en-US" sz="4800" dirty="0">
                <a:solidFill>
                  <a:schemeClr val="bg1"/>
                </a:solidFill>
                <a:latin typeface="Code Pro" panose="020B0604020202020204" charset="0"/>
              </a:rPr>
              <a:t>Why(s)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270926" y="6413320"/>
            <a:ext cx="188752" cy="188752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185457" y="970550"/>
            <a:ext cx="357635" cy="357635"/>
            <a:chOff x="0" y="0"/>
            <a:chExt cx="357632" cy="357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2761" y="9551388"/>
            <a:ext cx="163032" cy="38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</a:rPr>
              <a:t>4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F6F21E26-68FD-2B3C-10AA-046AA6FD9500}"/>
              </a:ext>
            </a:extLst>
          </p:cNvPr>
          <p:cNvSpPr/>
          <p:nvPr/>
        </p:nvSpPr>
        <p:spPr>
          <a:xfrm rot="16200000">
            <a:off x="13518199" y="3789024"/>
            <a:ext cx="7315200" cy="2295144"/>
          </a:xfrm>
          <a:custGeom>
            <a:avLst/>
            <a:gdLst/>
            <a:ahLst/>
            <a:cxnLst/>
            <a:rect l="l" t="t" r="r" b="b"/>
            <a:pathLst>
              <a:path w="7315200" h="2295144">
                <a:moveTo>
                  <a:pt x="0" y="0"/>
                </a:moveTo>
                <a:lnTo>
                  <a:pt x="7315200" y="0"/>
                </a:lnTo>
                <a:lnTo>
                  <a:pt x="7315200" y="2295144"/>
                </a:lnTo>
                <a:lnTo>
                  <a:pt x="0" y="2295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4AB6F7-D570-F2CC-38A1-C55F9583D256}"/>
              </a:ext>
            </a:extLst>
          </p:cNvPr>
          <p:cNvSpPr txBox="1"/>
          <p:nvPr/>
        </p:nvSpPr>
        <p:spPr>
          <a:xfrm>
            <a:off x="2675834" y="2685068"/>
            <a:ext cx="132056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4200"/>
                </a:solidFill>
                <a:latin typeface="Code Pro" panose="020B0604020202020204" charset="0"/>
              </a:rPr>
              <a:t>Skill Development: </a:t>
            </a:r>
            <a:r>
              <a:rPr lang="en-US" sz="3200" dirty="0">
                <a:solidFill>
                  <a:schemeClr val="bg1"/>
                </a:solidFill>
                <a:latin typeface="Code Pro" panose="020B0604020202020204" charset="0"/>
              </a:rPr>
              <a:t>a unanimous desire to enhance both soft and technical skills.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C54500-075D-C92F-6F2C-579FB72FA349}"/>
              </a:ext>
            </a:extLst>
          </p:cNvPr>
          <p:cNvSpPr txBox="1"/>
          <p:nvPr/>
        </p:nvSpPr>
        <p:spPr>
          <a:xfrm>
            <a:off x="2675834" y="5552097"/>
            <a:ext cx="132056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4200"/>
                </a:solidFill>
                <a:latin typeface="Code Pro" panose="020B0604020202020204" charset="0"/>
              </a:rPr>
              <a:t>Real-world Impact: </a:t>
            </a:r>
            <a:r>
              <a:rPr lang="en-US" sz="3200" dirty="0">
                <a:solidFill>
                  <a:schemeClr val="bg1"/>
                </a:solidFill>
                <a:latin typeface="Code Pro" panose="020B0604020202020204" charset="0"/>
              </a:rPr>
              <a:t>A shared aspiration to apply newly acquired skills to real challenges and projects.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0F3B3-841E-1BCF-232E-C0F62835CEF3}"/>
              </a:ext>
            </a:extLst>
          </p:cNvPr>
          <p:cNvSpPr txBox="1"/>
          <p:nvPr/>
        </p:nvSpPr>
        <p:spPr>
          <a:xfrm>
            <a:off x="2675834" y="7031807"/>
            <a:ext cx="13205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4200"/>
                </a:solidFill>
                <a:latin typeface="Code Pro" panose="020B0604020202020204" charset="0"/>
              </a:rPr>
              <a:t>Transition to Professional World: </a:t>
            </a:r>
            <a:r>
              <a:rPr lang="en-US" sz="3200" dirty="0">
                <a:solidFill>
                  <a:schemeClr val="bg1"/>
                </a:solidFill>
                <a:latin typeface="Code Pro" panose="020B0604020202020204" charset="0"/>
              </a:rPr>
              <a:t>gaining practical experience, and transitioning effectively to the professional world.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9399B6-33A0-C24C-C26E-365B5070CC6E}"/>
              </a:ext>
            </a:extLst>
          </p:cNvPr>
          <p:cNvSpPr txBox="1"/>
          <p:nvPr/>
        </p:nvSpPr>
        <p:spPr>
          <a:xfrm>
            <a:off x="2651771" y="3846722"/>
            <a:ext cx="13205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4200"/>
                </a:solidFill>
                <a:latin typeface="Code Pro" panose="020B0604020202020204" charset="0"/>
              </a:rPr>
              <a:t>Community and Networking: </a:t>
            </a:r>
            <a:r>
              <a:rPr lang="en-US" sz="3200" dirty="0">
                <a:solidFill>
                  <a:schemeClr val="bg1"/>
                </a:solidFill>
                <a:latin typeface="Code Pro" panose="020B0604020202020204" charset="0"/>
              </a:rPr>
              <a:t>We</a:t>
            </a:r>
            <a:r>
              <a:rPr lang="en-US" sz="3200" dirty="0">
                <a:solidFill>
                  <a:srgbClr val="FF4200"/>
                </a:solidFill>
                <a:latin typeface="Code Pro" panose="020B060402020202020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Code Pro" panose="020B0604020202020204" charset="0"/>
              </a:rPr>
              <a:t>see the bootcamp as an immense opportunity to connect and join a dynamic network of developers.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67EED813-2F15-197B-0E74-3FB74272D77F}"/>
              </a:ext>
            </a:extLst>
          </p:cNvPr>
          <p:cNvSpPr txBox="1"/>
          <p:nvPr/>
        </p:nvSpPr>
        <p:spPr>
          <a:xfrm>
            <a:off x="3864630" y="8862184"/>
            <a:ext cx="10828067" cy="11188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2000" dirty="0">
                <a:solidFill>
                  <a:schemeClr val="bg1"/>
                </a:solidFill>
                <a:latin typeface="Code Pro" panose="020B0604020202020204" charset="0"/>
              </a:rPr>
              <a:t>Unique Journeys, </a:t>
            </a:r>
            <a:r>
              <a:rPr lang="en-US" sz="2000" dirty="0">
                <a:solidFill>
                  <a:srgbClr val="FF4200"/>
                </a:solidFill>
                <a:latin typeface="Code Pro" panose="020B0604020202020204" charset="0"/>
              </a:rPr>
              <a:t>One Goal</a:t>
            </a:r>
            <a:endParaRPr lang="en-US" sz="2400" u="sng" dirty="0">
              <a:solidFill>
                <a:srgbClr val="FF4200"/>
              </a:solidFill>
              <a:latin typeface="Code Pro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BED737-70F2-F849-3DED-50BF43D65C4B}"/>
              </a:ext>
            </a:extLst>
          </p:cNvPr>
          <p:cNvSpPr txBox="1"/>
          <p:nvPr/>
        </p:nvSpPr>
        <p:spPr>
          <a:xfrm>
            <a:off x="5871817" y="4728001"/>
            <a:ext cx="6544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4200"/>
                </a:solidFill>
                <a:latin typeface="Code Pro" panose="020B0604020202020204" charset="0"/>
              </a:rPr>
              <a:t>Common </a:t>
            </a:r>
            <a:r>
              <a:rPr lang="en-US" sz="4800" dirty="0">
                <a:solidFill>
                  <a:schemeClr val="bg1"/>
                </a:solidFill>
                <a:latin typeface="Code Pro" panose="020B0604020202020204" charset="0"/>
              </a:rPr>
              <a:t>Why(s)</a:t>
            </a:r>
          </a:p>
        </p:txBody>
      </p:sp>
    </p:spTree>
    <p:extLst>
      <p:ext uri="{BB962C8B-B14F-4D97-AF65-F5344CB8AC3E}">
        <p14:creationId xmlns:p14="http://schemas.microsoft.com/office/powerpoint/2010/main" val="60984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6699" y="274416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725592" y="2744160"/>
            <a:ext cx="1067416" cy="684481"/>
          </a:xfrm>
          <a:custGeom>
            <a:avLst/>
            <a:gdLst/>
            <a:ahLst/>
            <a:cxnLst/>
            <a:rect l="l" t="t" r="r" b="b"/>
            <a:pathLst>
              <a:path w="1067416" h="684481">
                <a:moveTo>
                  <a:pt x="0" y="0"/>
                </a:moveTo>
                <a:lnTo>
                  <a:pt x="1067416" y="0"/>
                </a:lnTo>
                <a:lnTo>
                  <a:pt x="1067416" y="684481"/>
                </a:lnTo>
                <a:lnTo>
                  <a:pt x="0" y="68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49864" y="120073"/>
            <a:ext cx="1928122" cy="1817255"/>
          </a:xfrm>
          <a:custGeom>
            <a:avLst/>
            <a:gdLst/>
            <a:ahLst/>
            <a:cxnLst/>
            <a:rect l="l" t="t" r="r" b="b"/>
            <a:pathLst>
              <a:path w="1928122" h="1817255">
                <a:moveTo>
                  <a:pt x="0" y="0"/>
                </a:moveTo>
                <a:lnTo>
                  <a:pt x="1928122" y="0"/>
                </a:lnTo>
                <a:lnTo>
                  <a:pt x="1928122" y="1817254"/>
                </a:lnTo>
                <a:lnTo>
                  <a:pt x="0" y="1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48019" y="355422"/>
            <a:ext cx="673278" cy="673278"/>
          </a:xfrm>
          <a:custGeom>
            <a:avLst/>
            <a:gdLst/>
            <a:ahLst/>
            <a:cxnLst/>
            <a:rect l="l" t="t" r="r" b="b"/>
            <a:pathLst>
              <a:path w="673278" h="673278">
                <a:moveTo>
                  <a:pt x="0" y="0"/>
                </a:moveTo>
                <a:lnTo>
                  <a:pt x="673278" y="0"/>
                </a:lnTo>
                <a:lnTo>
                  <a:pt x="673278" y="673278"/>
                </a:lnTo>
                <a:lnTo>
                  <a:pt x="0" y="673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62761" y="9551388"/>
            <a:ext cx="163032" cy="38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</a:rPr>
              <a:t>5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5A1F60B-4CD8-D8D7-2B00-11CD07E3F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39" b="96098" l="9738" r="89888">
                        <a14:foregroundMark x1="40075" y1="17805" x2="45318" y2="12195"/>
                        <a14:foregroundMark x1="45318" y1="12195" x2="56929" y2="9512"/>
                        <a14:foregroundMark x1="56929" y1="9512" x2="64419" y2="12927"/>
                        <a14:foregroundMark x1="64419" y1="12927" x2="67041" y2="18049"/>
                        <a14:foregroundMark x1="67041" y1="18049" x2="63670" y2="24390"/>
                        <a14:foregroundMark x1="63670" y1="24390" x2="67790" y2="31951"/>
                        <a14:foregroundMark x1="67790" y1="31951" x2="89888" y2="41951"/>
                        <a14:foregroundMark x1="89888" y1="41951" x2="94757" y2="46829"/>
                        <a14:foregroundMark x1="94757" y1="46829" x2="64081" y2="40400"/>
                        <a14:foregroundMark x1="55313" y1="44041" x2="54307" y2="44634"/>
                        <a14:foregroundMark x1="54307" y1="44634" x2="38951" y2="90488"/>
                        <a14:foregroundMark x1="38951" y1="90488" x2="39326" y2="96829"/>
                        <a14:foregroundMark x1="39326" y1="96829" x2="30337" y2="92439"/>
                        <a14:foregroundMark x1="34077" y1="64102" x2="34341" y2="62098"/>
                        <a14:foregroundMark x1="33441" y1="68918" x2="33776" y2="66381"/>
                        <a14:foregroundMark x1="32704" y1="74503" x2="32944" y2="72684"/>
                        <a14:foregroundMark x1="30337" y1="92439" x2="32456" y2="76380"/>
                        <a14:foregroundMark x1="22079" y1="60301" x2="20974" y2="60976"/>
                        <a14:foregroundMark x1="26625" y1="57525" x2="23823" y2="59236"/>
                        <a14:foregroundMark x1="20974" y1="60976" x2="20553" y2="61832"/>
                        <a14:foregroundMark x1="13522" y1="70942" x2="12360" y2="71951"/>
                        <a14:foregroundMark x1="12360" y1="71951" x2="5243" y2="64390"/>
                        <a14:foregroundMark x1="5243" y1="64390" x2="9363" y2="53902"/>
                        <a14:foregroundMark x1="25867" y1="34647" x2="26048" y2="34436"/>
                        <a14:foregroundMark x1="9363" y1="53902" x2="10484" y2="52595"/>
                        <a14:foregroundMark x1="25937" y1="27810" x2="25468" y2="26098"/>
                        <a14:foregroundMark x1="25468" y1="26098" x2="5243" y2="7073"/>
                        <a14:foregroundMark x1="5243" y1="7073" x2="13483" y2="6098"/>
                        <a14:foregroundMark x1="13483" y1="6098" x2="30712" y2="16098"/>
                        <a14:foregroundMark x1="30712" y1="16098" x2="40075" y2="18293"/>
                        <a14:foregroundMark x1="40075" y1="18293" x2="40449" y2="18049"/>
                        <a14:foregroundMark x1="37828" y1="91951" x2="32584" y2="93415"/>
                        <a14:foregroundMark x1="37453" y1="95366" x2="35581" y2="96341"/>
                        <a14:foregroundMark x1="10487" y1="2439" x2="10487" y2="2439"/>
                        <a14:backgroundMark x1="31461" y1="76585" x2="32959" y2="62927"/>
                        <a14:backgroundMark x1="32959" y1="62927" x2="24345" y2="62683"/>
                        <a14:backgroundMark x1="24345" y1="62683" x2="19101" y2="72195"/>
                        <a14:backgroundMark x1="31461" y1="61463" x2="29213" y2="59512"/>
                        <a14:backgroundMark x1="26966" y1="59756" x2="32584" y2="61951"/>
                        <a14:backgroundMark x1="29588" y1="59024" x2="28090" y2="59024"/>
                        <a14:backgroundMark x1="31835" y1="60732" x2="33333" y2="62439"/>
                        <a14:backgroundMark x1="32210" y1="69024" x2="32959" y2="72683"/>
                        <a14:backgroundMark x1="31461" y1="74878" x2="32584" y2="76341"/>
                        <a14:backgroundMark x1="33708" y1="72927" x2="32584" y2="70244"/>
                        <a14:backgroundMark x1="59551" y1="44146" x2="59176" y2="41707"/>
                        <a14:backgroundMark x1="59925" y1="41220" x2="61049" y2="41951"/>
                        <a14:backgroundMark x1="22097" y1="37317" x2="22846" y2="39512"/>
                        <a14:backgroundMark x1="17228" y1="42439" x2="16479" y2="46829"/>
                        <a14:backgroundMark x1="14607" y1="46829" x2="13858" y2="49268"/>
                        <a14:backgroundMark x1="11985" y1="48049" x2="12360" y2="51220"/>
                        <a14:backgroundMark x1="12360" y1="50488" x2="10112" y2="52439"/>
                        <a14:backgroundMark x1="26217" y1="31463" x2="26217" y2="29268"/>
                        <a14:backgroundMark x1="27341" y1="30244" x2="24719" y2="27805"/>
                        <a14:backgroundMark x1="26217" y1="29756" x2="24345" y2="27073"/>
                        <a14:backgroundMark x1="25843" y1="27805" x2="25094" y2="34390"/>
                        <a14:backgroundMark x1="25094" y1="34390" x2="10861" y2="50976"/>
                        <a14:backgroundMark x1="10861" y1="50976" x2="10861" y2="50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30827" y="2512053"/>
            <a:ext cx="1980712" cy="30415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5668A0D-2139-50E3-37FC-78852A70DB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00" b="92895" l="9470" r="93182">
                        <a14:foregroundMark x1="19697" y1="20526" x2="15918" y2="14669"/>
                        <a14:foregroundMark x1="15509" y1="12364" x2="25000" y2="5526"/>
                        <a14:foregroundMark x1="25000" y1="5526" x2="37879" y2="9211"/>
                        <a14:foregroundMark x1="43054" y1="15888" x2="43182" y2="16053"/>
                        <a14:foregroundMark x1="37879" y1="9211" x2="40324" y2="12365"/>
                        <a14:foregroundMark x1="49713" y1="18466" x2="78788" y2="29211"/>
                        <a14:foregroundMark x1="78788" y1="29211" x2="58712" y2="27368"/>
                        <a14:foregroundMark x1="56609" y1="31897" x2="54924" y2="35526"/>
                        <a14:foregroundMark x1="58712" y1="27368" x2="57657" y2="29641"/>
                        <a14:foregroundMark x1="54924" y1="35526" x2="70455" y2="48158"/>
                        <a14:foregroundMark x1="86036" y1="67463" x2="93182" y2="76316"/>
                        <a14:foregroundMark x1="70455" y1="48158" x2="81034" y2="61265"/>
                        <a14:foregroundMark x1="93182" y1="76316" x2="80682" y2="77368"/>
                        <a14:foregroundMark x1="80682" y1="77368" x2="66667" y2="57632"/>
                        <a14:foregroundMark x1="60792" y1="54693" x2="57197" y2="52895"/>
                        <a14:foregroundMark x1="66667" y1="57632" x2="60909" y2="54752"/>
                        <a14:foregroundMark x1="49693" y1="53416" x2="45833" y2="53684"/>
                        <a14:foregroundMark x1="57197" y1="52895" x2="55156" y2="53037"/>
                        <a14:foregroundMark x1="45833" y1="53684" x2="44697" y2="65789"/>
                        <a14:foregroundMark x1="59539" y1="80545" x2="60326" y2="81327"/>
                        <a14:foregroundMark x1="44697" y1="65789" x2="54832" y2="75865"/>
                        <a14:foregroundMark x1="63116" y1="86718" x2="56439" y2="85000"/>
                        <a14:foregroundMark x1="56439" y1="85000" x2="39015" y2="60263"/>
                        <a14:foregroundMark x1="39015" y1="60263" x2="29924" y2="38684"/>
                        <a14:foregroundMark x1="21868" y1="40603" x2="16667" y2="41842"/>
                        <a14:foregroundMark x1="29924" y1="38684" x2="26403" y2="39523"/>
                        <a14:foregroundMark x1="16667" y1="41842" x2="15152" y2="51316"/>
                        <a14:foregroundMark x1="15152" y1="51316" x2="15152" y2="31316"/>
                        <a14:foregroundMark x1="19852" y1="20588" x2="20455" y2="19211"/>
                        <a14:foregroundMark x1="15152" y1="31316" x2="19141" y2="22210"/>
                        <a14:foregroundMark x1="64015" y1="88158" x2="57955" y2="92895"/>
                        <a14:foregroundMark x1="24242" y1="5000" x2="31061" y2="5000"/>
                        <a14:backgroundMark x1="24242" y1="38684" x2="22348" y2="40789"/>
                        <a14:backgroundMark x1="54545" y1="55789" x2="62879" y2="80000"/>
                        <a14:backgroundMark x1="62879" y1="80000" x2="72727" y2="87368"/>
                        <a14:backgroundMark x1="72727" y1="87368" x2="54924" y2="56316"/>
                        <a14:backgroundMark x1="54924" y1="56316" x2="54545" y2="56316"/>
                        <a14:backgroundMark x1="56061" y1="53684" x2="52273" y2="55263"/>
                        <a14:backgroundMark x1="82576" y1="60789" x2="86364" y2="66316"/>
                        <a14:backgroundMark x1="84848" y1="65000" x2="86364" y2="67368"/>
                        <a14:backgroundMark x1="57955" y1="32632" x2="56061" y2="30263"/>
                        <a14:backgroundMark x1="57955" y1="29737" x2="56439" y2="31842"/>
                        <a14:backgroundMark x1="57197" y1="31053" x2="57197" y2="30789"/>
                        <a14:backgroundMark x1="44318" y1="16579" x2="43182" y2="16316"/>
                        <a14:backgroundMark x1="45833" y1="14737" x2="43939" y2="16316"/>
                        <a14:backgroundMark x1="15530" y1="12368" x2="14773" y2="14474"/>
                        <a14:backgroundMark x1="20455" y1="21316" x2="18182" y2="210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6069" y="2410924"/>
            <a:ext cx="1980711" cy="28510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AF5F884-49A1-97A0-6666-84DF00F80C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974" b="96364" l="9689" r="89273">
                        <a14:foregroundMark x1="48097" y1="84935" x2="44291" y2="92727"/>
                        <a14:foregroundMark x1="44291" y1="92727" x2="41176" y2="87013"/>
                        <a14:foregroundMark x1="41176" y1="87013" x2="41176" y2="86494"/>
                        <a14:foregroundMark x1="78201" y1="80519" x2="80277" y2="86753"/>
                        <a14:foregroundMark x1="80277" y1="86753" x2="74740" y2="79740"/>
                        <a14:foregroundMark x1="74740" y1="79740" x2="74740" y2="79740"/>
                        <a14:foregroundMark x1="41869" y1="93766" x2="37370" y2="96364"/>
                        <a14:foregroundMark x1="78201" y1="27013" x2="88581" y2="19481"/>
                        <a14:foregroundMark x1="88581" y1="19481" x2="86159" y2="28052"/>
                        <a14:foregroundMark x1="86159" y1="28052" x2="84429" y2="28571"/>
                        <a14:foregroundMark x1="56401" y1="12727" x2="47405" y2="2857"/>
                        <a14:foregroundMark x1="47405" y1="2857" x2="38754" y2="5974"/>
                        <a14:foregroundMark x1="38754" y1="5974" x2="37370" y2="9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4707" y="2599884"/>
            <a:ext cx="2159612" cy="28769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505CA3D-393B-0A9F-B69A-3D9B4006DE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42" b="89918" l="9677" r="89964">
                        <a14:foregroundMark x1="43011" y1="75749" x2="37276" y2="89373"/>
                        <a14:foregroundMark x1="37276" y1="89373" x2="33692" y2="83379"/>
                        <a14:foregroundMark x1="33692" y1="83379" x2="34409" y2="75204"/>
                        <a14:foregroundMark x1="34409" y1="75204" x2="33692" y2="74387"/>
                        <a14:foregroundMark x1="86022" y1="15259" x2="85663" y2="8719"/>
                        <a14:foregroundMark x1="85663" y1="8719" x2="75986" y2="3542"/>
                        <a14:foregroundMark x1="75986" y1="3542" x2="70609" y2="81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6817" y="2670118"/>
            <a:ext cx="2117949" cy="27859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B7A72F8-E5FE-C657-E70E-1B005972EC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67" b="96267" l="8738" r="90939">
                        <a14:foregroundMark x1="13269" y1="26933" x2="9061" y2="22400"/>
                        <a14:foregroundMark x1="9061" y1="22400" x2="13269" y2="17333"/>
                        <a14:foregroundMark x1="13269" y1="17333" x2="17799" y2="22133"/>
                        <a14:foregroundMark x1="57282" y1="10933" x2="50809" y2="10400"/>
                        <a14:foregroundMark x1="68608" y1="81333" x2="72816" y2="92267"/>
                        <a14:foregroundMark x1="72816" y1="92267" x2="81553" y2="92800"/>
                        <a14:foregroundMark x1="81553" y1="92800" x2="74434" y2="86133"/>
                        <a14:foregroundMark x1="74434" y1="86133" x2="74757" y2="81333"/>
                        <a14:foregroundMark x1="78964" y1="96533" x2="81877" y2="96533"/>
                        <a14:foregroundMark x1="89320" y1="41067" x2="90939" y2="44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8747" y="2571906"/>
            <a:ext cx="2321322" cy="281713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5878C4F-8479-C6E6-6527-4BF565ED9F8B}"/>
              </a:ext>
            </a:extLst>
          </p:cNvPr>
          <p:cNvSpPr txBox="1"/>
          <p:nvPr/>
        </p:nvSpPr>
        <p:spPr>
          <a:xfrm>
            <a:off x="2068255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Mohamed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Benlahbib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D954CA-E827-1512-6E67-BACB48E35EFD}"/>
              </a:ext>
            </a:extLst>
          </p:cNvPr>
          <p:cNvSpPr txBox="1"/>
          <p:nvPr/>
        </p:nvSpPr>
        <p:spPr>
          <a:xfrm>
            <a:off x="4870763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Zakaria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Errahil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4DE6E2-675C-8917-7F19-46289CFB67B0}"/>
              </a:ext>
            </a:extLst>
          </p:cNvPr>
          <p:cNvSpPr txBox="1"/>
          <p:nvPr/>
        </p:nvSpPr>
        <p:spPr>
          <a:xfrm>
            <a:off x="7673271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Aymane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Farrajallah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F1186A-7990-0758-CB51-0CDDA3CCC1F1}"/>
              </a:ext>
            </a:extLst>
          </p:cNvPr>
          <p:cNvSpPr txBox="1"/>
          <p:nvPr/>
        </p:nvSpPr>
        <p:spPr>
          <a:xfrm>
            <a:off x="10475779" y="5523141"/>
            <a:ext cx="3055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Souhail </a:t>
            </a:r>
            <a:r>
              <a:rPr kumimoji="0" lang="fr-FR" sz="36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Faraji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5E526-0D9F-A834-8A6F-9F4CA449E4B5}"/>
              </a:ext>
            </a:extLst>
          </p:cNvPr>
          <p:cNvSpPr txBox="1"/>
          <p:nvPr/>
        </p:nvSpPr>
        <p:spPr>
          <a:xfrm>
            <a:off x="12913473" y="5523141"/>
            <a:ext cx="3419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Ismaiyl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r>
              <a:rPr kumimoji="0" lang="fr-FR" sz="3600" b="1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Oumhend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Code Pro" panose="020B0604020202020204" charset="0"/>
                <a:ea typeface="+mn-ea"/>
                <a:cs typeface="+mn-cs"/>
              </a:rPr>
              <a:t> 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Code Pro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61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9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8407" y="1070650"/>
            <a:ext cx="2042006" cy="750258"/>
          </a:xfrm>
          <a:custGeom>
            <a:avLst/>
            <a:gdLst/>
            <a:ahLst/>
            <a:cxnLst/>
            <a:rect l="l" t="t" r="r" b="b"/>
            <a:pathLst>
              <a:path w="2042006" h="750258">
                <a:moveTo>
                  <a:pt x="0" y="0"/>
                </a:moveTo>
                <a:lnTo>
                  <a:pt x="2042006" y="0"/>
                </a:lnTo>
                <a:lnTo>
                  <a:pt x="2042006" y="750257"/>
                </a:lnTo>
                <a:lnTo>
                  <a:pt x="0" y="750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980754" cy="10287000"/>
          </a:xfrm>
          <a:custGeom>
            <a:avLst/>
            <a:gdLst/>
            <a:ahLst/>
            <a:cxnLst/>
            <a:rect l="l" t="t" r="r" b="b"/>
            <a:pathLst>
              <a:path w="9980754" h="10287000">
                <a:moveTo>
                  <a:pt x="0" y="0"/>
                </a:moveTo>
                <a:lnTo>
                  <a:pt x="9980754" y="0"/>
                </a:lnTo>
                <a:lnTo>
                  <a:pt x="9980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" b="-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565648" cy="629386"/>
            <a:chOff x="0" y="0"/>
            <a:chExt cx="4754198" cy="839181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745005" cy="806796"/>
              <a:chOff x="0" y="0"/>
              <a:chExt cx="1481836" cy="6851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0" y="63754"/>
                <a:ext cx="505587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505587" h="557911">
                    <a:moveTo>
                      <a:pt x="191516" y="127"/>
                    </a:moveTo>
                    <a:lnTo>
                      <a:pt x="315595" y="0"/>
                    </a:lnTo>
                    <a:cubicBezTo>
                      <a:pt x="330835" y="45720"/>
                      <a:pt x="346710" y="91186"/>
                      <a:pt x="362077" y="136906"/>
                    </a:cubicBezTo>
                    <a:lnTo>
                      <a:pt x="401447" y="252476"/>
                    </a:lnTo>
                    <a:cubicBezTo>
                      <a:pt x="413258" y="286893"/>
                      <a:pt x="424815" y="321310"/>
                      <a:pt x="436626" y="355600"/>
                    </a:cubicBezTo>
                    <a:lnTo>
                      <a:pt x="481965" y="488950"/>
                    </a:lnTo>
                    <a:cubicBezTo>
                      <a:pt x="489839" y="511937"/>
                      <a:pt x="505587" y="557784"/>
                      <a:pt x="505587" y="557784"/>
                    </a:cubicBezTo>
                    <a:lnTo>
                      <a:pt x="436753" y="557784"/>
                    </a:lnTo>
                    <a:cubicBezTo>
                      <a:pt x="436753" y="557784"/>
                      <a:pt x="419989" y="510032"/>
                      <a:pt x="411353" y="486156"/>
                    </a:cubicBezTo>
                    <a:lnTo>
                      <a:pt x="369316" y="363601"/>
                    </a:lnTo>
                    <a:cubicBezTo>
                      <a:pt x="367538" y="358521"/>
                      <a:pt x="365760" y="353314"/>
                      <a:pt x="363728" y="348361"/>
                    </a:cubicBezTo>
                    <a:lnTo>
                      <a:pt x="362585" y="343789"/>
                    </a:lnTo>
                    <a:cubicBezTo>
                      <a:pt x="351536" y="312293"/>
                      <a:pt x="341630" y="282829"/>
                      <a:pt x="331343" y="253619"/>
                    </a:cubicBezTo>
                    <a:lnTo>
                      <a:pt x="265049" y="61214"/>
                    </a:lnTo>
                    <a:cubicBezTo>
                      <a:pt x="257048" y="61214"/>
                      <a:pt x="249047" y="61214"/>
                      <a:pt x="241046" y="61214"/>
                    </a:cubicBezTo>
                    <a:lnTo>
                      <a:pt x="131445" y="379349"/>
                    </a:lnTo>
                    <a:cubicBezTo>
                      <a:pt x="118237" y="416814"/>
                      <a:pt x="105410" y="454533"/>
                      <a:pt x="92456" y="491998"/>
                    </a:cubicBezTo>
                    <a:lnTo>
                      <a:pt x="69088" y="557784"/>
                    </a:lnTo>
                    <a:cubicBezTo>
                      <a:pt x="46101" y="557784"/>
                      <a:pt x="22987" y="557911"/>
                      <a:pt x="0" y="557784"/>
                    </a:cubicBezTo>
                    <a:lnTo>
                      <a:pt x="15367" y="513842"/>
                    </a:lnTo>
                    <a:cubicBezTo>
                      <a:pt x="46990" y="421640"/>
                      <a:pt x="78613" y="329438"/>
                      <a:pt x="110236" y="237109"/>
                    </a:cubicBezTo>
                    <a:lnTo>
                      <a:pt x="115189" y="223266"/>
                    </a:lnTo>
                    <a:cubicBezTo>
                      <a:pt x="136906" y="159766"/>
                      <a:pt x="156210" y="103124"/>
                      <a:pt x="175514" y="46482"/>
                    </a:cubicBezTo>
                    <a:lnTo>
                      <a:pt x="191643" y="1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21944" y="63754"/>
                <a:ext cx="355092" cy="557911"/>
              </a:xfrm>
              <a:custGeom>
                <a:avLst/>
                <a:gdLst/>
                <a:ahLst/>
                <a:cxnLst/>
                <a:rect l="l" t="t" r="r" b="b"/>
                <a:pathLst>
                  <a:path w="355092" h="557911">
                    <a:moveTo>
                      <a:pt x="0" y="0"/>
                    </a:moveTo>
                    <a:lnTo>
                      <a:pt x="67310" y="127"/>
                    </a:lnTo>
                    <a:cubicBezTo>
                      <a:pt x="67564" y="65532"/>
                      <a:pt x="67564" y="130937"/>
                      <a:pt x="67691" y="196342"/>
                    </a:cubicBezTo>
                    <a:lnTo>
                      <a:pt x="68453" y="279654"/>
                    </a:lnTo>
                    <a:cubicBezTo>
                      <a:pt x="102489" y="245110"/>
                      <a:pt x="136652" y="210820"/>
                      <a:pt x="170561" y="176276"/>
                    </a:cubicBezTo>
                    <a:lnTo>
                      <a:pt x="240411" y="105918"/>
                    </a:lnTo>
                    <a:cubicBezTo>
                      <a:pt x="269367" y="105664"/>
                      <a:pt x="298323" y="106553"/>
                      <a:pt x="327406" y="106553"/>
                    </a:cubicBezTo>
                    <a:lnTo>
                      <a:pt x="247015" y="189103"/>
                    </a:lnTo>
                    <a:cubicBezTo>
                      <a:pt x="214122" y="222504"/>
                      <a:pt x="181483" y="256159"/>
                      <a:pt x="148844" y="289560"/>
                    </a:cubicBezTo>
                    <a:lnTo>
                      <a:pt x="214630" y="376428"/>
                    </a:lnTo>
                    <a:cubicBezTo>
                      <a:pt x="248666" y="421386"/>
                      <a:pt x="282702" y="466344"/>
                      <a:pt x="316865" y="511302"/>
                    </a:cubicBezTo>
                    <a:cubicBezTo>
                      <a:pt x="329565" y="528193"/>
                      <a:pt x="355092" y="557657"/>
                      <a:pt x="355092" y="557657"/>
                    </a:cubicBezTo>
                    <a:lnTo>
                      <a:pt x="274574" y="557657"/>
                    </a:lnTo>
                    <a:cubicBezTo>
                      <a:pt x="274574" y="557657"/>
                      <a:pt x="223774" y="495554"/>
                      <a:pt x="210185" y="477266"/>
                    </a:cubicBezTo>
                    <a:lnTo>
                      <a:pt x="102616" y="334772"/>
                    </a:lnTo>
                    <a:cubicBezTo>
                      <a:pt x="90424" y="346964"/>
                      <a:pt x="78359" y="359029"/>
                      <a:pt x="66167" y="371221"/>
                    </a:cubicBezTo>
                    <a:lnTo>
                      <a:pt x="66167" y="500634"/>
                    </a:lnTo>
                    <a:cubicBezTo>
                      <a:pt x="65913" y="519938"/>
                      <a:pt x="66294" y="538480"/>
                      <a:pt x="66040" y="557784"/>
                    </a:cubicBezTo>
                    <a:cubicBezTo>
                      <a:pt x="46863" y="557784"/>
                      <a:pt x="0" y="557911"/>
                      <a:pt x="0" y="557911"/>
                    </a:cubicBezTo>
                    <a:cubicBezTo>
                      <a:pt x="0" y="557911"/>
                      <a:pt x="0" y="532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596900" y="161036"/>
                <a:ext cx="189865" cy="460248"/>
              </a:xfrm>
              <a:custGeom>
                <a:avLst/>
                <a:gdLst/>
                <a:ahLst/>
                <a:cxnLst/>
                <a:rect l="l" t="t" r="r" b="b"/>
                <a:pathLst>
                  <a:path w="189865" h="460248">
                    <a:moveTo>
                      <a:pt x="189865" y="0"/>
                    </a:moveTo>
                    <a:lnTo>
                      <a:pt x="189103" y="66040"/>
                    </a:lnTo>
                    <a:cubicBezTo>
                      <a:pt x="173990" y="66421"/>
                      <a:pt x="158877" y="66294"/>
                      <a:pt x="143764" y="66929"/>
                    </a:cubicBezTo>
                    <a:cubicBezTo>
                      <a:pt x="126238" y="67945"/>
                      <a:pt x="109347" y="73660"/>
                      <a:pt x="96139" y="85471"/>
                    </a:cubicBezTo>
                    <a:cubicBezTo>
                      <a:pt x="86614" y="94234"/>
                      <a:pt x="79502" y="105664"/>
                      <a:pt x="74676" y="117602"/>
                    </a:cubicBezTo>
                    <a:cubicBezTo>
                      <a:pt x="67691" y="136398"/>
                      <a:pt x="66040" y="155702"/>
                      <a:pt x="66421" y="175641"/>
                    </a:cubicBezTo>
                    <a:lnTo>
                      <a:pt x="67056" y="292989"/>
                    </a:lnTo>
                    <a:cubicBezTo>
                      <a:pt x="67183" y="348742"/>
                      <a:pt x="67564" y="404495"/>
                      <a:pt x="67564" y="460248"/>
                    </a:cubicBezTo>
                    <a:lnTo>
                      <a:pt x="0" y="460248"/>
                    </a:lnTo>
                    <a:cubicBezTo>
                      <a:pt x="0" y="407543"/>
                      <a:pt x="508" y="354965"/>
                      <a:pt x="381" y="302260"/>
                    </a:cubicBezTo>
                    <a:lnTo>
                      <a:pt x="889" y="269875"/>
                    </a:lnTo>
                    <a:cubicBezTo>
                      <a:pt x="1016" y="188087"/>
                      <a:pt x="1397" y="106426"/>
                      <a:pt x="1651" y="24638"/>
                    </a:cubicBezTo>
                    <a:lnTo>
                      <a:pt x="1778" y="11430"/>
                    </a:lnTo>
                    <a:cubicBezTo>
                      <a:pt x="22606" y="5080"/>
                      <a:pt x="43561" y="4826"/>
                      <a:pt x="64516" y="4953"/>
                    </a:cubicBezTo>
                    <a:lnTo>
                      <a:pt x="65405" y="43688"/>
                    </a:lnTo>
                    <a:cubicBezTo>
                      <a:pt x="73787" y="36703"/>
                      <a:pt x="81915" y="27940"/>
                      <a:pt x="91313" y="22733"/>
                    </a:cubicBezTo>
                    <a:cubicBezTo>
                      <a:pt x="104521" y="15113"/>
                      <a:pt x="119126" y="8509"/>
                      <a:pt x="134239" y="5969"/>
                    </a:cubicBezTo>
                    <a:lnTo>
                      <a:pt x="1898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69367" y="534162"/>
                <a:ext cx="84201" cy="89027"/>
              </a:xfrm>
              <a:custGeom>
                <a:avLst/>
                <a:gdLst/>
                <a:ahLst/>
                <a:cxnLst/>
                <a:rect l="l" t="t" r="r" b="b"/>
                <a:pathLst>
                  <a:path w="84201" h="89027">
                    <a:moveTo>
                      <a:pt x="59436" y="5588"/>
                    </a:moveTo>
                    <a:cubicBezTo>
                      <a:pt x="71247" y="10287"/>
                      <a:pt x="80645" y="20447"/>
                      <a:pt x="84201" y="32639"/>
                    </a:cubicBezTo>
                    <a:lnTo>
                      <a:pt x="83693" y="59055"/>
                    </a:lnTo>
                    <a:cubicBezTo>
                      <a:pt x="78105" y="74168"/>
                      <a:pt x="64516" y="85344"/>
                      <a:pt x="48387" y="87122"/>
                    </a:cubicBezTo>
                    <a:cubicBezTo>
                      <a:pt x="32639" y="89027"/>
                      <a:pt x="17018" y="81534"/>
                      <a:pt x="8255" y="68453"/>
                    </a:cubicBezTo>
                    <a:lnTo>
                      <a:pt x="2159" y="56134"/>
                    </a:lnTo>
                    <a:cubicBezTo>
                      <a:pt x="0" y="34798"/>
                      <a:pt x="6223" y="20193"/>
                      <a:pt x="17907" y="11303"/>
                    </a:cubicBezTo>
                    <a:cubicBezTo>
                      <a:pt x="29591" y="2159"/>
                      <a:pt x="45847" y="0"/>
                      <a:pt x="59563" y="55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91768" y="63246"/>
                <a:ext cx="226695" cy="258318"/>
              </a:xfrm>
              <a:custGeom>
                <a:avLst/>
                <a:gdLst/>
                <a:ahLst/>
                <a:cxnLst/>
                <a:rect l="l" t="t" r="r" b="b"/>
                <a:pathLst>
                  <a:path w="226695" h="258318">
                    <a:moveTo>
                      <a:pt x="221742" y="381"/>
                    </a:moveTo>
                    <a:cubicBezTo>
                      <a:pt x="212979" y="14224"/>
                      <a:pt x="145034" y="122682"/>
                      <a:pt x="144018" y="124333"/>
                    </a:cubicBezTo>
                    <a:cubicBezTo>
                      <a:pt x="164846" y="158115"/>
                      <a:pt x="219964" y="247396"/>
                      <a:pt x="226695" y="258318"/>
                    </a:cubicBezTo>
                    <a:lnTo>
                      <a:pt x="213868" y="258318"/>
                    </a:lnTo>
                    <a:cubicBezTo>
                      <a:pt x="197231" y="258318"/>
                      <a:pt x="180594" y="258318"/>
                      <a:pt x="163830" y="258318"/>
                    </a:cubicBezTo>
                    <a:cubicBezTo>
                      <a:pt x="151384" y="238633"/>
                      <a:pt x="5461" y="9017"/>
                      <a:pt x="0" y="381"/>
                    </a:cubicBezTo>
                    <a:lnTo>
                      <a:pt x="59563" y="381"/>
                    </a:lnTo>
                    <a:cubicBezTo>
                      <a:pt x="77343" y="27813"/>
                      <a:pt x="94742" y="55499"/>
                      <a:pt x="112522" y="82931"/>
                    </a:cubicBezTo>
                    <a:cubicBezTo>
                      <a:pt x="112522" y="82931"/>
                      <a:pt x="148971" y="25527"/>
                      <a:pt x="165481" y="381"/>
                    </a:cubicBezTo>
                    <a:cubicBezTo>
                      <a:pt x="177800" y="0"/>
                      <a:pt x="215265" y="254"/>
                      <a:pt x="221742" y="254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192149" y="242824"/>
                <a:ext cx="113411" cy="81153"/>
              </a:xfrm>
              <a:custGeom>
                <a:avLst/>
                <a:gdLst/>
                <a:ahLst/>
                <a:cxnLst/>
                <a:rect l="l" t="t" r="r" b="b"/>
                <a:pathLst>
                  <a:path w="113411" h="81153">
                    <a:moveTo>
                      <a:pt x="47879" y="762"/>
                    </a:moveTo>
                    <a:cubicBezTo>
                      <a:pt x="68707" y="381"/>
                      <a:pt x="113411" y="0"/>
                      <a:pt x="113411" y="0"/>
                    </a:cubicBezTo>
                    <a:cubicBezTo>
                      <a:pt x="113411" y="0"/>
                      <a:pt x="79883" y="53721"/>
                      <a:pt x="63119" y="81026"/>
                    </a:cubicBezTo>
                    <a:lnTo>
                      <a:pt x="0" y="81153"/>
                    </a:lnTo>
                    <a:cubicBezTo>
                      <a:pt x="16002" y="54356"/>
                      <a:pt x="31623" y="27305"/>
                      <a:pt x="47879" y="762"/>
                    </a:cubicBezTo>
                    <a:close/>
                  </a:path>
                </a:pathLst>
              </a:custGeom>
              <a:solidFill>
                <a:srgbClr val="FF42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745005" y="298757"/>
              <a:ext cx="3009193" cy="540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12"/>
                </a:lnSpc>
              </a:pPr>
              <a:r>
                <a:rPr lang="en-US" sz="2437">
                  <a:solidFill>
                    <a:srgbClr val="FFFFFF"/>
                  </a:solidFill>
                  <a:latin typeface="Code Pro"/>
                </a:rPr>
                <a:t>Talent Factory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473055" y="9421632"/>
            <a:ext cx="357635" cy="357635"/>
            <a:chOff x="0" y="0"/>
            <a:chExt cx="357632" cy="357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849410" y="4785865"/>
            <a:ext cx="357635" cy="357635"/>
            <a:chOff x="0" y="0"/>
            <a:chExt cx="357632" cy="3576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961378" y="671065"/>
            <a:ext cx="357635" cy="357635"/>
            <a:chOff x="0" y="0"/>
            <a:chExt cx="357632" cy="357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491203" y="1028700"/>
            <a:ext cx="412899" cy="412899"/>
            <a:chOff x="0" y="0"/>
            <a:chExt cx="357632" cy="3576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7632" cy="357632"/>
            </a:xfrm>
            <a:custGeom>
              <a:avLst/>
              <a:gdLst/>
              <a:ahLst/>
              <a:cxnLst/>
              <a:rect l="l" t="t" r="r" b="b"/>
              <a:pathLst>
                <a:path w="357632" h="357632">
                  <a:moveTo>
                    <a:pt x="178816" y="0"/>
                  </a:moveTo>
                  <a:cubicBezTo>
                    <a:pt x="161417" y="147320"/>
                    <a:pt x="147320" y="161417"/>
                    <a:pt x="0" y="178816"/>
                  </a:cubicBezTo>
                  <a:lnTo>
                    <a:pt x="635" y="178943"/>
                  </a:lnTo>
                  <a:lnTo>
                    <a:pt x="889" y="178943"/>
                  </a:lnTo>
                  <a:lnTo>
                    <a:pt x="889" y="178943"/>
                  </a:lnTo>
                  <a:cubicBezTo>
                    <a:pt x="147320" y="196342"/>
                    <a:pt x="161417" y="210693"/>
                    <a:pt x="178816" y="357632"/>
                  </a:cubicBezTo>
                  <a:cubicBezTo>
                    <a:pt x="196215" y="210312"/>
                    <a:pt x="210312" y="196215"/>
                    <a:pt x="357632" y="178816"/>
                  </a:cubicBezTo>
                  <a:cubicBezTo>
                    <a:pt x="210312" y="161417"/>
                    <a:pt x="196215" y="147320"/>
                    <a:pt x="178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5312308" y="6602272"/>
            <a:ext cx="2975692" cy="2998178"/>
          </a:xfrm>
          <a:custGeom>
            <a:avLst/>
            <a:gdLst/>
            <a:ahLst/>
            <a:cxnLst/>
            <a:rect l="l" t="t" r="r" b="b"/>
            <a:pathLst>
              <a:path w="2975692" h="2998178">
                <a:moveTo>
                  <a:pt x="0" y="0"/>
                </a:moveTo>
                <a:lnTo>
                  <a:pt x="2975692" y="0"/>
                </a:lnTo>
                <a:lnTo>
                  <a:pt x="2975692" y="2998178"/>
                </a:lnTo>
                <a:lnTo>
                  <a:pt x="0" y="2998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28700" y="9709123"/>
            <a:ext cx="2685355" cy="21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505" spc="150">
                <a:solidFill>
                  <a:srgbClr val="FFFFFF"/>
                </a:solidFill>
                <a:latin typeface="Futura"/>
              </a:rPr>
              <a:t>arkx.group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62761" y="9551388"/>
            <a:ext cx="163032" cy="38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Tomorrow"/>
              </a:rPr>
              <a:t>6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C19CB9FA-5F66-90A8-212D-59994A258AC6}"/>
              </a:ext>
            </a:extLst>
          </p:cNvPr>
          <p:cNvSpPr txBox="1"/>
          <p:nvPr/>
        </p:nvSpPr>
        <p:spPr>
          <a:xfrm>
            <a:off x="4566720" y="3771329"/>
            <a:ext cx="10828067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10685" dirty="0">
                <a:solidFill>
                  <a:schemeClr val="bg1"/>
                </a:solidFill>
                <a:latin typeface="Code Pro" panose="020B0604020202020204" charset="0"/>
              </a:rPr>
              <a:t>Thank you. 🙏🚀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185</Words>
  <Application>Microsoft Office PowerPoint</Application>
  <PresentationFormat>Custom</PresentationFormat>
  <Paragraphs>84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Code Pro</vt:lpstr>
      <vt:lpstr>Arial</vt:lpstr>
      <vt:lpstr>Wingdings</vt:lpstr>
      <vt:lpstr>Tomorrow</vt:lpstr>
      <vt:lpstr>Futura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Présentation Stagiaire</dc:title>
  <dc:creator>Lenovo</dc:creator>
  <cp:lastModifiedBy>Souhail Faraji</cp:lastModifiedBy>
  <cp:revision>8</cp:revision>
  <dcterms:created xsi:type="dcterms:W3CDTF">2006-08-16T00:00:00Z</dcterms:created>
  <dcterms:modified xsi:type="dcterms:W3CDTF">2024-01-26T11:12:52Z</dcterms:modified>
  <dc:identifier>DAF2L07lbxo</dc:identifier>
</cp:coreProperties>
</file>